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6" r:id="rId4"/>
    <p:sldId id="261" r:id="rId5"/>
    <p:sldId id="263" r:id="rId6"/>
    <p:sldId id="262" r:id="rId7"/>
    <p:sldId id="269" r:id="rId8"/>
    <p:sldId id="270" r:id="rId9"/>
    <p:sldId id="271" r:id="rId10"/>
    <p:sldId id="272" r:id="rId11"/>
    <p:sldId id="265" r:id="rId12"/>
    <p:sldId id="306" r:id="rId13"/>
    <p:sldId id="281" r:id="rId14"/>
    <p:sldId id="273" r:id="rId15"/>
    <p:sldId id="287" r:id="rId16"/>
    <p:sldId id="288" r:id="rId17"/>
    <p:sldId id="282" r:id="rId18"/>
    <p:sldId id="280" r:id="rId19"/>
    <p:sldId id="283" r:id="rId20"/>
    <p:sldId id="289" r:id="rId21"/>
    <p:sldId id="293" r:id="rId22"/>
    <p:sldId id="290" r:id="rId23"/>
    <p:sldId id="295" r:id="rId24"/>
    <p:sldId id="296" r:id="rId25"/>
    <p:sldId id="297" r:id="rId26"/>
    <p:sldId id="298" r:id="rId27"/>
    <p:sldId id="301" r:id="rId28"/>
    <p:sldId id="299" r:id="rId29"/>
    <p:sldId id="300" r:id="rId30"/>
    <p:sldId id="302" r:id="rId31"/>
    <p:sldId id="291" r:id="rId32"/>
    <p:sldId id="303" r:id="rId33"/>
    <p:sldId id="292" r:id="rId34"/>
    <p:sldId id="304" r:id="rId35"/>
    <p:sldId id="286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>
      <p:cViewPr varScale="1">
        <p:scale>
          <a:sx n="114" d="100"/>
          <a:sy n="114" d="100"/>
        </p:scale>
        <p:origin x="-2016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err="1"/>
              <a:t>로그인한다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가입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회원 가입을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아이디를 사용하여 중복 체크한다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사용하여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메이지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수정 시 다시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탈퇴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탈퇴 여부를 묻는 </a:t>
            </a:r>
            <a:r>
              <a:rPr lang="ko-KR" altLang="en-US" sz="1100" dirty="0" err="1"/>
              <a:t>확인창을</a:t>
            </a:r>
            <a:r>
              <a:rPr lang="ko-KR" altLang="en-US" sz="1100" dirty="0"/>
              <a:t> 표시하여 탈퇴 여부를 확인한다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인원 수를 수정 할 수 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수정이 불가하다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그룹 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해당 기능은 사용자만 사용할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</a:t>
            </a:r>
            <a:r>
              <a:rPr lang="en-US" altLang="ko-KR" sz="1100" dirty="0"/>
              <a:t>&amp; </a:t>
            </a:r>
            <a:r>
              <a:rPr lang="ko-KR" altLang="en-US" sz="1100" dirty="0"/>
              <a:t>비밀번호 설정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부여 버튼을 통해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아이디를 부여 받는다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부여 받은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아이디의 비밀번호를 설정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아이디와 비밀번호를 입력 후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 버튼을 통해 입장한다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그룹방에</a:t>
            </a:r>
            <a:r>
              <a:rPr lang="ko-KR" altLang="en-US" sz="1100" dirty="0"/>
              <a:t> 입장한 사용자는 실시간 채팅을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달력을 공유하여 약속날짜를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해당 날짜의 </a:t>
            </a:r>
            <a:r>
              <a:rPr lang="ko-KR" altLang="en-US" sz="1100" dirty="0" err="1"/>
              <a:t>예약가능한</a:t>
            </a:r>
            <a:r>
              <a:rPr lang="ko-KR" altLang="en-US" sz="1100" dirty="0"/>
              <a:t> 시간을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다음 버튼을 통해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공유하여 메뉴를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합계 금액을 표시한다</a:t>
            </a:r>
            <a:r>
              <a:rPr lang="en-US" altLang="ko-KR" sz="1100" dirty="0"/>
              <a:t>.</a:t>
            </a:r>
            <a:endParaRPr lang="en-US" altLang="ko-KR" sz="1100" dirty="0"/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70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err="1"/>
              <a:t>로그인한다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메이지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가게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카테고리 정보 관리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/>
              <a:t>상품 카테고리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 정보와 각 상품 카테고리에 포함된 상품의 개수를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상품 카테고리에 포함된 상품이 있으면 삭제가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정보와 각 상품 정보에 해당하는 상품 카테고리 정보를 함께 표시한다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통계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성별 리뷰 통계 </a:t>
            </a:r>
            <a:r>
              <a:rPr lang="en-US" altLang="ko-KR" sz="1100" dirty="0"/>
              <a:t>: </a:t>
            </a:r>
            <a:r>
              <a:rPr lang="ko-KR" altLang="en-US" sz="1100" dirty="0"/>
              <a:t>남</a:t>
            </a:r>
            <a:r>
              <a:rPr lang="en-US" altLang="ko-KR" sz="1100" dirty="0"/>
              <a:t>/</a:t>
            </a:r>
            <a:r>
              <a:rPr lang="ko-KR" altLang="en-US" sz="1100" dirty="0"/>
              <a:t>녀에 대한 리뷰 수와 비율을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연령별 예약 수 통계 </a:t>
            </a:r>
            <a:r>
              <a:rPr lang="en-US" altLang="ko-KR" sz="1100" dirty="0"/>
              <a:t>:20</a:t>
            </a:r>
            <a:r>
              <a:rPr lang="ko-KR" altLang="en-US" sz="1100" dirty="0"/>
              <a:t>대</a:t>
            </a:r>
            <a:r>
              <a:rPr lang="en-US" altLang="ko-KR" sz="1100" dirty="0"/>
              <a:t>, 30</a:t>
            </a:r>
            <a:r>
              <a:rPr lang="ko-KR" altLang="en-US" sz="1100" dirty="0"/>
              <a:t>대</a:t>
            </a:r>
            <a:r>
              <a:rPr lang="en-US" altLang="ko-KR" sz="1100" dirty="0"/>
              <a:t>, 40</a:t>
            </a:r>
            <a:r>
              <a:rPr lang="ko-KR" altLang="en-US" sz="1100" dirty="0"/>
              <a:t>대</a:t>
            </a:r>
            <a:r>
              <a:rPr lang="en-US" altLang="ko-KR" sz="1100" dirty="0"/>
              <a:t>, 50</a:t>
            </a:r>
            <a:r>
              <a:rPr lang="ko-KR" altLang="en-US" sz="1100" dirty="0"/>
              <a:t>대</a:t>
            </a:r>
            <a:r>
              <a:rPr lang="en-US" altLang="ko-KR" sz="1100" dirty="0"/>
              <a:t>, </a:t>
            </a:r>
            <a:r>
              <a:rPr lang="ko-KR" altLang="en-US" sz="1100" dirty="0"/>
              <a:t>기타에 대한 </a:t>
            </a:r>
            <a:r>
              <a:rPr lang="ko-KR" altLang="en-US" sz="1100" dirty="0" err="1"/>
              <a:t>예약수를</a:t>
            </a:r>
            <a:r>
              <a:rPr lang="ko-KR" altLang="en-US" sz="1100" dirty="0"/>
              <a:t>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매출액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매출액을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예약 수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</a:t>
            </a:r>
            <a:r>
              <a:rPr lang="ko-KR" altLang="en-US" sz="1100" dirty="0" err="1"/>
              <a:t>예약수를</a:t>
            </a:r>
            <a:r>
              <a:rPr lang="ko-KR" altLang="en-US" sz="1100" dirty="0"/>
              <a:t>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특정 기간에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시간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시간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사용자의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정보로 조회한다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메인 화면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가게 정보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표시한다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지도에 </a:t>
            </a:r>
            <a:r>
              <a:rPr lang="ko-KR" altLang="en-US" sz="1100" dirty="0"/>
              <a:t>가게 주소를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통계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), </a:t>
            </a:r>
            <a:r>
              <a:rPr lang="ko-KR" altLang="en-US" sz="1100" dirty="0"/>
              <a:t>특정 기간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</a:t>
            </a:r>
            <a:r>
              <a:rPr lang="ko-KR" altLang="en-US" sz="1100" dirty="0"/>
              <a:t>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3. </a:t>
            </a:r>
            <a:r>
              <a:rPr lang="ko-KR" altLang="en-US" sz="1100" dirty="0" err="1"/>
              <a:t>메뉴판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카테고리 </a:t>
            </a:r>
            <a:r>
              <a:rPr lang="ko-KR" altLang="en-US" sz="1100" dirty="0" err="1"/>
              <a:t>정보별</a:t>
            </a:r>
            <a:r>
              <a:rPr lang="ko-KR" altLang="en-US" sz="1100" dirty="0"/>
              <a:t> 상품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상품의 개수를 설정할 수 있으며 합계 금액에 반영한다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예약하기 버튼을 클릭하여 예약 화면으로 이동한다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리뷰 </a:t>
            </a:r>
            <a:r>
              <a:rPr lang="en-US" altLang="ko-KR" sz="1100" dirty="0"/>
              <a:t>&amp;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 정보와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정보를 표시합니다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등록할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자신이 작성한 리뷰를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사용자의 리뷰를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※ </a:t>
            </a:r>
            <a:r>
              <a:rPr lang="ko-KR" altLang="en-US" sz="1100" dirty="0"/>
              <a:t>리뷰를 삭제할 때</a:t>
            </a:r>
            <a:r>
              <a:rPr lang="en-US" altLang="ko-KR" sz="1100" dirty="0"/>
              <a:t>, </a:t>
            </a:r>
            <a:r>
              <a:rPr lang="ko-KR" altLang="en-US" sz="1100" dirty="0"/>
              <a:t>리뷰에 포함된 </a:t>
            </a:r>
            <a:r>
              <a:rPr lang="ko-KR" altLang="en-US" sz="1100" dirty="0" err="1"/>
              <a:t>댓글도</a:t>
            </a:r>
            <a:r>
              <a:rPr lang="ko-KR" altLang="en-US" sz="1100" dirty="0"/>
              <a:t> 함께 삭제한다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유무에 따라 사용자 리뷰에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버튼이 비활성화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활성화 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무 </a:t>
            </a:r>
            <a:r>
              <a:rPr lang="en-US" altLang="ko-KR" sz="1100" dirty="0"/>
              <a:t>: </a:t>
            </a:r>
            <a:r>
              <a:rPr lang="ko-KR" altLang="en-US" sz="1100" dirty="0"/>
              <a:t>활성화된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버튼을 통해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날짜를 선택하면 평일</a:t>
            </a:r>
            <a:r>
              <a:rPr lang="en-US" altLang="ko-KR" sz="1100" dirty="0"/>
              <a:t>/</a:t>
            </a:r>
            <a:r>
              <a:rPr lang="ko-KR" altLang="en-US" sz="1100" dirty="0"/>
              <a:t>주말에 의해 예약이 가능한 시간을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가능한 시간을 선택하면 해당 시간에 예약한 인원 수와 예약 가능한 인원 수를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이전 화면에서 받은 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4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게시판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게시글의</a:t>
            </a:r>
            <a:r>
              <a:rPr lang="ko-KR" altLang="en-US" sz="1100" dirty="0"/>
              <a:t> 정보와 사용자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공지사항으로 사용하며 조회 시 </a:t>
            </a:r>
            <a:r>
              <a:rPr lang="ko-KR" altLang="en-US" sz="1100" dirty="0" err="1"/>
              <a:t>게시글</a:t>
            </a:r>
            <a:r>
              <a:rPr lang="ko-KR" altLang="en-US" sz="1100" dirty="0"/>
              <a:t> 상단에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사용자의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+</a:t>
            </a:r>
            <a:r>
              <a:rPr lang="ko-KR" altLang="en-US" sz="1100" dirty="0"/>
              <a:t>내용으로 검색할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48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09" y="1163204"/>
            <a:ext cx="6185982" cy="453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7" y="1503891"/>
            <a:ext cx="6196445" cy="38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클래스 다이어그램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5" y="192133"/>
            <a:ext cx="7359091" cy="64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시퀀</a:t>
            </a:r>
            <a:r>
              <a:rPr lang="ko-KR" altLang="en-US" b="1" dirty="0"/>
              <a:t>스</a:t>
            </a:r>
            <a:r>
              <a:rPr lang="ko-KR" altLang="en-US" b="1" dirty="0" smtClean="0"/>
              <a:t> 다이어그램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451"/>
            <a:ext cx="5194898" cy="65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8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81"/>
            <a:ext cx="5257800" cy="652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4800600" cy="691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4495800" cy="68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31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"/>
            <a:ext cx="38588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544"/>
            <a:ext cx="3699942" cy="692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1981200" y="0"/>
            <a:ext cx="4114800" cy="685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ERD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7" name="Picture 3" descr="C:\Users\JHY\Desktop\database_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9" y="266700"/>
            <a:ext cx="8914302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업무분담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" y="1676400"/>
            <a:ext cx="901034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HY\Desktop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2036" r="3493" b="1743"/>
          <a:stretch/>
        </p:blipFill>
        <p:spPr bwMode="auto">
          <a:xfrm>
            <a:off x="321279" y="471575"/>
            <a:ext cx="8505100" cy="59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7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6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942</Words>
  <Application>Microsoft Office PowerPoint</Application>
  <PresentationFormat>화면 슬라이드 쇼(4:3)</PresentationFormat>
  <Paragraphs>139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클래스 다이어그램</vt:lpstr>
      <vt:lpstr>PowerPoint 프레젠테이션</vt:lpstr>
      <vt:lpstr>시퀀스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업무분담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83</cp:revision>
  <dcterms:created xsi:type="dcterms:W3CDTF">2016-06-09T14:25:00Z</dcterms:created>
  <dcterms:modified xsi:type="dcterms:W3CDTF">2016-07-15T11:53:57Z</dcterms:modified>
</cp:coreProperties>
</file>